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1B37-0C64-4FD1-AB75-FB469BC71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03FC9-A50F-4054-8469-575AE150B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B608-7819-4AD6-8F15-AF42B23A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1160D-0D66-4444-BBB4-7DA2127E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F53A-8709-4586-9076-9029F6EC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F570-B07D-4401-B3F8-A2231E4A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CC402-7218-40A8-BD8D-4916321D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BACB6-365D-48C2-879E-3012B34E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4B318-183F-4234-9476-72135685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886C-AD85-43CE-8C0E-22CF33F4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C7D24-3193-4345-AC6D-9FBB0848F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18C04-87A3-4C91-9F73-5DD066B0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72FF-3CDD-4041-B90A-CAC4B34F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7AEB-9EC6-4C5F-97C2-A4D18917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A6AB-C922-4C48-81B3-09812530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7128-1C97-42F0-9686-7F835D17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4D19-7F7A-4438-8101-1814520E7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69652-8637-4421-9E10-77894BBA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6B69D-CBA2-4B24-AD0F-0E21DB1C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86B1-64EB-4F88-AE0E-21DAFE11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2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3B65-41B5-4BEB-B35D-0D8EBF4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8243-4243-4AE4-8132-41CC1F4D6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02ADB-3556-4788-8420-DC9FDBC1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E13D0-3EFC-4BFF-B8ED-1084B51C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CC0B1-9ADE-4960-B7C3-27F7288C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90B-CB14-4386-907C-47E694AE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5503-0D0A-4780-A967-0AE4CDE57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88631-B31F-4F4C-9B27-8758FF23D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D82F6-F21B-41CA-98BC-FF1CC8A8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42E0D-A2A1-4C67-B121-26B7283D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92D7D-F030-4AA9-818F-661ABB3F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1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4255-35B4-4187-9B2B-7B35ACDB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37B7-4EAD-41D9-B9EF-FAE77C3B5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C8C7C-DE96-4FE1-B000-6E4E632CD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58DCF-1B30-4633-9187-5D11EA2FF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BEF27-5B46-4281-A185-8BA845765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D6679-1425-4AF6-B4FB-D6083ECE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14F23-A93A-44CB-A9F2-EAAF476F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43ED7-7E07-4033-B0EF-49257CFA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EA0B-90B6-46C5-BE99-DAE9AF59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7D27-E4C3-43C6-8A42-D636CF7A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D3C65-51BA-41B9-B89E-C953002E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20EE9-225A-41FC-995E-C2AACAE9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FADF4-7F2E-4779-B6EF-351800C3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1AD9A-5026-4A7B-9CF0-28AC1F20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5EC2C-989D-4E9A-A8B2-6B10F2E5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1B2F-3F2F-4454-AF85-FE6E7412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85944-6AE7-4137-AF2E-78D1CD4C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4C95-7F3A-4912-B1A4-438AFED70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42D5-69B1-4F4C-8611-D2E7D702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20DDD-98C1-4D8E-B977-3DFFC6EA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99DB2-6CD6-4CE5-AC87-898D2A09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0D08-7065-4CEA-A545-DEA8C6C0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A48C6-9891-4B86-B050-10EE195D5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F76A2-01B7-4C5B-9C5E-95A253E17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34161-4198-4DB7-B40D-52E43890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222D7-30D5-479F-9530-C435259B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3AB45-E31C-41DD-B3E3-B4F574ED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D6DC5-1385-4BD2-B9A2-DE6DF49F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55A7-5746-4DB6-86E6-B9FDD390A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E9D4C-ED8A-464E-AD62-93B8AEA4C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AD3A-D1D6-4B67-B10C-97A275FB6DC9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F3943-0EAE-46C9-8134-49EFEB4A9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5D1C-981C-4B60-89B2-5988D74DF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D68E-A57D-40C3-9201-77E756E3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35D6912-DCCA-4BDF-A1FF-F042DB105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3627" cy="2377445"/>
          </a:xfrm>
          <a:prstGeom prst="rect">
            <a:avLst/>
          </a:prstGeom>
        </p:spPr>
      </p:pic>
      <p:pic>
        <p:nvPicPr>
          <p:cNvPr id="7" name="Picture 6" descr="A picture containing text, person, man&#10;&#10;Description automatically generated">
            <a:extLst>
              <a:ext uri="{FF2B5EF4-FFF2-40B4-BE49-F238E27FC236}">
                <a16:creationId xmlns:a16="http://schemas.microsoft.com/office/drawing/2014/main" id="{2DADC778-4C5F-45CF-962A-834D86E1D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7" y="-1"/>
            <a:ext cx="1563627" cy="2377445"/>
          </a:xfrm>
          <a:prstGeom prst="rect">
            <a:avLst/>
          </a:prstGeom>
        </p:spPr>
      </p:pic>
      <p:pic>
        <p:nvPicPr>
          <p:cNvPr id="9" name="Picture 8" descr="A close up of a womans face&#10;&#10;Description automatically generated">
            <a:extLst>
              <a:ext uri="{FF2B5EF4-FFF2-40B4-BE49-F238E27FC236}">
                <a16:creationId xmlns:a16="http://schemas.microsoft.com/office/drawing/2014/main" id="{10D5F3C0-F608-45D1-B65D-975DE73A4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54" y="0"/>
            <a:ext cx="1563627" cy="2377444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4CB6F86-9B99-4EB4-85C7-34A667C77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81" y="-1"/>
            <a:ext cx="1563627" cy="2377444"/>
          </a:xfrm>
          <a:prstGeom prst="rect">
            <a:avLst/>
          </a:prstGeom>
        </p:spPr>
      </p:pic>
      <p:pic>
        <p:nvPicPr>
          <p:cNvPr id="13" name="Picture 12" descr="A drawing of a person&#10;&#10;Description automatically generated">
            <a:extLst>
              <a:ext uri="{FF2B5EF4-FFF2-40B4-BE49-F238E27FC236}">
                <a16:creationId xmlns:a16="http://schemas.microsoft.com/office/drawing/2014/main" id="{8C6F3DF7-72D7-44AE-AAA4-1369AE537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08" y="-2"/>
            <a:ext cx="1563627" cy="2377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B55B43-F4B5-4688-913C-E11ED0916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35" y="0"/>
            <a:ext cx="1563627" cy="2377442"/>
          </a:xfrm>
          <a:prstGeom prst="rect">
            <a:avLst/>
          </a:prstGeom>
        </p:spPr>
      </p:pic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613718E5-3E37-4501-A239-696CB4B089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62" y="0"/>
            <a:ext cx="1563627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8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Johnson</dc:creator>
  <cp:lastModifiedBy>Brian Johnson</cp:lastModifiedBy>
  <cp:revision>1</cp:revision>
  <dcterms:created xsi:type="dcterms:W3CDTF">2019-06-16T12:21:21Z</dcterms:created>
  <dcterms:modified xsi:type="dcterms:W3CDTF">2019-06-16T12:27:55Z</dcterms:modified>
</cp:coreProperties>
</file>